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E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72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4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89BA-DCD6-47E9-BCCB-45BC2BA9B6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CBB8-C669-4DC3-98CB-E03AAFD79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8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89BA-DCD6-47E9-BCCB-45BC2BA9B6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CBB8-C669-4DC3-98CB-E03AAFD79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6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89BA-DCD6-47E9-BCCB-45BC2BA9B6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CBB8-C669-4DC3-98CB-E03AAFD79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6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89BA-DCD6-47E9-BCCB-45BC2BA9B6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CBB8-C669-4DC3-98CB-E03AAFD79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5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89BA-DCD6-47E9-BCCB-45BC2BA9B6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CBB8-C669-4DC3-98CB-E03AAFD79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19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89BA-DCD6-47E9-BCCB-45BC2BA9B6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CBB8-C669-4DC3-98CB-E03AAFD79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4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89BA-DCD6-47E9-BCCB-45BC2BA9B6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CBB8-C669-4DC3-98CB-E03AAFD79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1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89BA-DCD6-47E9-BCCB-45BC2BA9B6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CBB8-C669-4DC3-98CB-E03AAFD79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1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89BA-DCD6-47E9-BCCB-45BC2BA9B6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CBB8-C669-4DC3-98CB-E03AAFD79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55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89BA-DCD6-47E9-BCCB-45BC2BA9B6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CBB8-C669-4DC3-98CB-E03AAFD79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5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89BA-DCD6-47E9-BCCB-45BC2BA9B6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CBB8-C669-4DC3-98CB-E03AAFD79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4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A89BA-DCD6-47E9-BCCB-45BC2BA9B697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1CBB8-C669-4DC3-98CB-E03AAFD79E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microsoft.com/office/2007/relationships/hdphoto" Target="../media/hdphoto6.wdp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kartinkah.ru/img/kartinki-dlya-prezentaciy-powerpoint-2001/kartinki-dlya-prezentaciy-powerpoint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92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2127" y="705470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Городской образовательный проект</a:t>
            </a:r>
          </a:p>
          <a:p>
            <a:pPr algn="ctr"/>
            <a:r>
              <a:rPr lang="ru-RU" dirty="0" smtClean="0"/>
              <a:t>«Красивый город – руками детей»</a:t>
            </a:r>
          </a:p>
          <a:p>
            <a:pPr algn="ctr"/>
            <a:r>
              <a:rPr lang="ru-RU" dirty="0" smtClean="0"/>
              <a:t>Номинация «Сад чудес»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834" y="263691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СКВЕР «РАЙСКИЙ УГОЛОК»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03674" y="3645024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Участники проекта:</a:t>
            </a:r>
          </a:p>
          <a:p>
            <a:r>
              <a:rPr lang="ru-RU" dirty="0" smtClean="0"/>
              <a:t>дети 1 старшей группы МБДОУ д/с № 31</a:t>
            </a:r>
          </a:p>
          <a:p>
            <a:endParaRPr lang="ru-RU" dirty="0" smtClean="0"/>
          </a:p>
          <a:p>
            <a:r>
              <a:rPr lang="ru-RU" b="1" dirty="0" smtClean="0"/>
              <a:t>Руководители проекта:</a:t>
            </a:r>
          </a:p>
          <a:p>
            <a:r>
              <a:rPr lang="ru-RU" dirty="0" smtClean="0"/>
              <a:t>Новоселова С.В., ст. воспитатель </a:t>
            </a:r>
          </a:p>
          <a:p>
            <a:r>
              <a:rPr lang="ru-RU" dirty="0" smtClean="0"/>
              <a:t>Авдиенко О.М., воспитатель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62127" y="602128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. Зеленогорск –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4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el.xzaa.ru/wp-content/uploads/2011/02/raduga0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778"/>
            <a:ext cx="6264696" cy="311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3"/>
          <p:cNvSpPr txBox="1">
            <a:spLocks/>
          </p:cNvSpPr>
          <p:nvPr/>
        </p:nvSpPr>
        <p:spPr>
          <a:xfrm>
            <a:off x="2267744" y="1484784"/>
            <a:ext cx="4938936" cy="15841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cs typeface="Times New Roman" pitchFamily="18" charset="0"/>
              </a:rPr>
              <a:t>А еще поставим горку,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cs typeface="Times New Roman" pitchFamily="18" charset="0"/>
              </a:rPr>
              <a:t>Установим здесь качели.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cs typeface="Times New Roman" pitchFamily="18" charset="0"/>
              </a:rPr>
              <a:t>  Чтобы мамочки и детки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cs typeface="Times New Roman" pitchFamily="18" charset="0"/>
              </a:rPr>
              <a:t>  Отдыхали в нашем сквере.</a:t>
            </a:r>
            <a:endParaRPr lang="ru-RU" sz="2400" b="1" dirty="0">
              <a:cs typeface="Times New Roman" pitchFamily="18" charset="0"/>
            </a:endParaRPr>
          </a:p>
        </p:txBody>
      </p:sp>
      <p:pic>
        <p:nvPicPr>
          <p:cNvPr id="3" name="Picture 2" descr="C:\Documents and Settings\Admin\Рабочий стол\2.jpg"/>
          <p:cNvPicPr>
            <a:picLocks noChangeAspect="1" noChangeArrowheads="1"/>
          </p:cNvPicPr>
          <p:nvPr/>
        </p:nvPicPr>
        <p:blipFill rotWithShape="1">
          <a:blip r:embed="rId3"/>
          <a:srcRect b="8373"/>
          <a:stretch/>
        </p:blipFill>
        <p:spPr bwMode="auto">
          <a:xfrm>
            <a:off x="1691680" y="3284984"/>
            <a:ext cx="5976664" cy="34072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173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ream-wallpaper.com/free-wallpaper/art-wallpaper/bulletin-board-wallpaper/1600x1200/free-wallpaper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"/>
          <a:stretch/>
        </p:blipFill>
        <p:spPr bwMode="auto">
          <a:xfrm>
            <a:off x="-5448" y="0"/>
            <a:ext cx="91494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3"/>
          <p:cNvSpPr txBox="1">
            <a:spLocks/>
          </p:cNvSpPr>
          <p:nvPr/>
        </p:nvSpPr>
        <p:spPr>
          <a:xfrm>
            <a:off x="1691680" y="3717032"/>
            <a:ext cx="5486400" cy="1447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cs typeface="Times New Roman" pitchFamily="18" charset="0"/>
              </a:rPr>
              <a:t>Для маленьких девочек,  мальчиков</a:t>
            </a:r>
          </a:p>
          <a:p>
            <a:pPr marL="0" indent="0" algn="ctr">
              <a:buNone/>
            </a:pPr>
            <a:r>
              <a:rPr lang="ru-RU" sz="2000" b="1" dirty="0" smtClean="0">
                <a:cs typeface="Times New Roman" pitchFamily="18" charset="0"/>
              </a:rPr>
              <a:t>Обустроим наш сквер еще краше!</a:t>
            </a:r>
          </a:p>
          <a:p>
            <a:pPr marL="0" indent="0" algn="ctr">
              <a:buNone/>
            </a:pPr>
            <a:r>
              <a:rPr lang="ru-RU" sz="2000" b="1" dirty="0" smtClean="0">
                <a:cs typeface="Times New Roman" pitchFamily="18" charset="0"/>
              </a:rPr>
              <a:t>И поведут с удовольствием мамочки</a:t>
            </a:r>
          </a:p>
          <a:p>
            <a:pPr marL="0" indent="0" algn="ctr">
              <a:buNone/>
            </a:pPr>
            <a:r>
              <a:rPr lang="ru-RU" sz="2000" b="1" dirty="0" smtClean="0">
                <a:cs typeface="Times New Roman" pitchFamily="18" charset="0"/>
              </a:rPr>
              <a:t>Своих деток в «</a:t>
            </a:r>
            <a:r>
              <a:rPr lang="ru-RU" sz="2000" b="1" dirty="0" err="1" smtClean="0">
                <a:cs typeface="Times New Roman" pitchFamily="18" charset="0"/>
              </a:rPr>
              <a:t>Дюймовочку</a:t>
            </a:r>
            <a:r>
              <a:rPr lang="ru-RU" sz="2000" b="1" dirty="0" smtClean="0">
                <a:cs typeface="Times New Roman" pitchFamily="18" charset="0"/>
              </a:rPr>
              <a:t>» нашу!</a:t>
            </a:r>
            <a:endParaRPr lang="ru-RU" sz="2000" b="1" dirty="0">
              <a:cs typeface="Times New Roman" pitchFamily="18" charset="0"/>
            </a:endParaRPr>
          </a:p>
        </p:txBody>
      </p:sp>
      <p:pic>
        <p:nvPicPr>
          <p:cNvPr id="3" name="Picture 5" descr="C:\Documents and Settings\Admin\Рабочий стол\мама.jpg"/>
          <p:cNvPicPr>
            <a:picLocks noChangeAspect="1" noChangeArrowheads="1"/>
          </p:cNvPicPr>
          <p:nvPr/>
        </p:nvPicPr>
        <p:blipFill>
          <a:blip r:embed="rId3"/>
          <a:srcRect l="5583" r="5583"/>
          <a:stretch>
            <a:fillRect/>
          </a:stretch>
        </p:blipFill>
        <p:spPr bwMode="auto">
          <a:xfrm>
            <a:off x="971600" y="561509"/>
            <a:ext cx="3823320" cy="28674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531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s00.infourok.ru/images/doc/150/173266/640/img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9" descr="кофанова авдиенко 04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0190" y="4149080"/>
            <a:ext cx="2689635" cy="201722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" name="Рисунок 5" descr="группа 14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3782" y="1700807"/>
            <a:ext cx="2689636" cy="214155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" name="Рисунок 6" descr="кофанова авдиенко 03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8811" y="4509120"/>
            <a:ext cx="2664295" cy="199055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Рисунок 5" descr="собрание презентация 02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975" y="1556792"/>
            <a:ext cx="4512727" cy="278848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" name="Рисунок 7" descr="кофанова авдиенко 027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262" y="4653136"/>
            <a:ext cx="2654077" cy="199055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99592" y="33439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Этапы работы над проектом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434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собрание презентация 0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908720"/>
            <a:ext cx="3334479" cy="242886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" name="Рисунок 6" descr="собрание презентация 0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908720"/>
            <a:ext cx="3237024" cy="242886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Рисунок 16" descr="собрание презентация 02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1713" y="3478427"/>
            <a:ext cx="3357586" cy="251709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Рисунок 9" descr="собрание презентация 02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088" y="3454295"/>
            <a:ext cx="3357586" cy="2519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214282" y="116632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Презентация </a:t>
            </a:r>
            <a:r>
              <a:rPr lang="ru-RU" sz="3600" b="1" dirty="0" smtClean="0"/>
              <a:t>проекта (</a:t>
            </a:r>
            <a:r>
              <a:rPr lang="ru-RU" sz="3600" b="1" dirty="0" smtClean="0"/>
              <a:t>в детском саду)</a:t>
            </a:r>
            <a:endParaRPr lang="ru-RU" sz="3600" b="1" dirty="0"/>
          </a:p>
        </p:txBody>
      </p:sp>
      <p:pic>
        <p:nvPicPr>
          <p:cNvPr id="8" name="Picture 2" descr="http://pikbox.ru/img/21/20130418083836105romashki_02_7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42" y="6032532"/>
            <a:ext cx="3604202" cy="8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ikbox.ru/img/21/20130418083836105romashki_02_7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23018"/>
            <a:ext cx="3604202" cy="8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ikbox.ru/img/21/20130418083836105romashki_02_7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98" y="6018885"/>
            <a:ext cx="3604202" cy="8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7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tone-oak.com/images/bkg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" y="16048"/>
            <a:ext cx="9137081" cy="68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ome\Desktop\для сайта\Гео-декор 2016\SAM_15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37" y="1214754"/>
            <a:ext cx="3123023" cy="2358262"/>
          </a:xfrm>
          <a:prstGeom prst="rect">
            <a:avLst/>
          </a:prstGeom>
          <a:noFill/>
          <a:ln w="28575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Home\Desktop\для сайта\Гео-декор 2016\SAM_15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4754"/>
            <a:ext cx="3144349" cy="2358262"/>
          </a:xfrm>
          <a:prstGeom prst="rect">
            <a:avLst/>
          </a:prstGeom>
          <a:noFill/>
          <a:ln w="28575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ome\Desktop\для сайта\Гео-декор 2016\SAM_15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3312368" cy="2340260"/>
          </a:xfrm>
          <a:prstGeom prst="rect">
            <a:avLst/>
          </a:prstGeom>
          <a:noFill/>
          <a:ln w="28575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ome\Desktop\для сайта\Гео-декор 2016\SAM_15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3384376" cy="2340260"/>
          </a:xfrm>
          <a:prstGeom prst="rect">
            <a:avLst/>
          </a:prstGeom>
          <a:noFill/>
          <a:ln w="28575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47841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Эскизы сквера «Райский уголок»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588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025.radikal.ru/1106/89/b1eb2efd1b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278092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Приглашаем всех вас летом посмотреть на наш сквер!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39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yanaschkola.yourtalent.ru/9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0"/>
            <a:ext cx="9139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Admin\Рабочий стол\Сквер\цветы 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9"/>
            <a:ext cx="3960440" cy="2952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3" name="Picture 3" descr="C:\Documents and Settings\Admin\Рабочий стол\Сквер\семья сквер 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2474" y="836712"/>
            <a:ext cx="3641934" cy="27314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11960" y="3933056"/>
            <a:ext cx="4042792" cy="16251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 Но, подумав, мы  решили:</a:t>
            </a:r>
            <a:br>
              <a:rPr lang="ru-RU" sz="24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Вложим мы немного сил</a:t>
            </a:r>
            <a:br>
              <a:rPr lang="ru-RU" sz="24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И газон этот невзрачный</a:t>
            </a:r>
            <a:br>
              <a:rPr lang="ru-RU" sz="24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В мини-скверик превратим.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74" y="4191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cs typeface="Times New Roman" panose="02020603050405020304" pitchFamily="18" charset="0"/>
              </a:rPr>
              <a:t>В детском садике у нас </a:t>
            </a:r>
            <a:br>
              <a:rPr lang="ru-RU" sz="2400" b="1" dirty="0" smtClean="0">
                <a:cs typeface="Times New Roman" panose="02020603050405020304" pitchFamily="18" charset="0"/>
              </a:rPr>
            </a:br>
            <a:r>
              <a:rPr lang="ru-RU" sz="2400" b="1" dirty="0" smtClean="0">
                <a:cs typeface="Times New Roman" panose="02020603050405020304" pitchFamily="18" charset="0"/>
              </a:rPr>
              <a:t>Был уголок невзрачный</a:t>
            </a:r>
            <a:br>
              <a:rPr lang="ru-RU" sz="2400" b="1" dirty="0" smtClean="0">
                <a:cs typeface="Times New Roman" panose="02020603050405020304" pitchFamily="18" charset="0"/>
              </a:rPr>
            </a:br>
            <a:r>
              <a:rPr lang="ru-RU" sz="2400" b="1" dirty="0" smtClean="0">
                <a:cs typeface="Times New Roman" panose="02020603050405020304" pitchFamily="18" charset="0"/>
              </a:rPr>
              <a:t>Там растут берёза с ёлкой -</a:t>
            </a:r>
            <a:br>
              <a:rPr lang="ru-RU" sz="2400" b="1" dirty="0" smtClean="0">
                <a:cs typeface="Times New Roman" panose="02020603050405020304" pitchFamily="18" charset="0"/>
              </a:rPr>
            </a:br>
            <a:r>
              <a:rPr lang="ru-RU" sz="2400" b="1" dirty="0" smtClean="0">
                <a:cs typeface="Times New Roman" panose="02020603050405020304" pitchFamily="18" charset="0"/>
              </a:rPr>
              <a:t>Вид какой-то мрачный.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94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dream-wallpaper.com/free-wallpaper/art-wallpaper/bulletin-board-wallpaper/1600x1200/free-wallpaper-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55"/>
          <a:stretch/>
        </p:blipFill>
        <p:spPr bwMode="auto">
          <a:xfrm>
            <a:off x="-5074" y="2332"/>
            <a:ext cx="9149074" cy="685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Documents and Settings\Admin\Рабочий стол\Сквер\семья сквер 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66017"/>
            <a:ext cx="3751133" cy="2813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" name="Picture 4" descr="C:\Documents and Settings\Admin\Рабочий стол\Сквер\я.а 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510886"/>
            <a:ext cx="3846239" cy="28846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860168"/>
            <a:ext cx="3960440" cy="13690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 smtClean="0">
                <a:latin typeface="+mn-lt"/>
                <a:cs typeface="Times New Roman" panose="02020603050405020304" pitchFamily="18" charset="0"/>
              </a:rPr>
              <a:t>Многолетки</a:t>
            </a: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 посадили,</a:t>
            </a:r>
            <a:br>
              <a:rPr lang="ru-RU" sz="24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Низкорослые кусты.</a:t>
            </a:r>
            <a:br>
              <a:rPr lang="ru-RU" sz="24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Вокруг ёлочки на клумбе</a:t>
            </a:r>
            <a:br>
              <a:rPr lang="ru-RU" sz="24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Очень яркие цветы.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s00.infourok.ru/images/doc/239/183808/1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01"/>
          <a:stretch/>
        </p:blipFill>
        <p:spPr bwMode="auto">
          <a:xfrm>
            <a:off x="124" y="1834"/>
            <a:ext cx="9143875" cy="685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9" descr="сквер 0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638" y="3436741"/>
            <a:ext cx="3888433" cy="2917813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" name="Содержимое 7" descr="сквер 00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6164" y="1916832"/>
            <a:ext cx="3485897" cy="2615756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0759"/>
            <a:ext cx="4148701" cy="17145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+mn-lt"/>
                <a:cs typeface="Times New Roman" pitchFamily="18" charset="0"/>
              </a:rPr>
              <a:t>    Чтоб пройти в тот уголочек,</a:t>
            </a:r>
            <a:br>
              <a:rPr lang="ru-RU" sz="2400" b="1" dirty="0" smtClean="0"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latin typeface="+mn-lt"/>
                <a:cs typeface="Times New Roman" pitchFamily="18" charset="0"/>
              </a:rPr>
              <a:t>     Смастерили мы </a:t>
            </a:r>
            <a:r>
              <a:rPr lang="ru-RU" sz="2400" b="1" dirty="0" err="1" smtClean="0">
                <a:latin typeface="+mn-lt"/>
                <a:cs typeface="Times New Roman" pitchFamily="18" charset="0"/>
              </a:rPr>
              <a:t>мосточек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>.                            </a:t>
            </a:r>
            <a:br>
              <a:rPr lang="ru-RU" sz="2400" b="1" dirty="0" smtClean="0"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latin typeface="+mn-lt"/>
                <a:cs typeface="Times New Roman" pitchFamily="18" charset="0"/>
              </a:rPr>
              <a:t>  Под </a:t>
            </a:r>
            <a:r>
              <a:rPr lang="ru-RU" sz="2400" b="1" dirty="0" err="1" smtClean="0">
                <a:latin typeface="+mn-lt"/>
                <a:cs typeface="Times New Roman" pitchFamily="18" charset="0"/>
              </a:rPr>
              <a:t>мосточком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> - водоем,</a:t>
            </a:r>
            <a:br>
              <a:rPr lang="ru-RU" sz="2400" b="1" dirty="0" smtClean="0"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latin typeface="+mn-lt"/>
                <a:cs typeface="Times New Roman" pitchFamily="18" charset="0"/>
              </a:rPr>
              <a:t>Летом воду туда льем.</a:t>
            </a:r>
            <a:endParaRPr lang="ru-RU" sz="2400" b="1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wallpaperox.com/wp-content/uploads/2015/12/powerpoint_background_best_pb9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" y="-5163"/>
            <a:ext cx="9132687" cy="68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Admin\Рабочий стол\Рисун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3774524"/>
            <a:ext cx="3871278" cy="2910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5085184"/>
            <a:ext cx="4392488" cy="15411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За </a:t>
            </a: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плетнем мы посадили  </a:t>
            </a:r>
            <a:br>
              <a:rPr lang="ru-RU" sz="24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Лук, петрушку, сельдерей.</a:t>
            </a:r>
            <a:br>
              <a:rPr lang="ru-RU" sz="24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Эта клумба щедро дарит</a:t>
            </a:r>
            <a:br>
              <a:rPr lang="ru-RU" sz="24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Витамины для детей.</a:t>
            </a:r>
            <a:br>
              <a:rPr lang="ru-RU" sz="2400" b="1" dirty="0" smtClean="0">
                <a:latin typeface="+mn-lt"/>
                <a:cs typeface="Times New Roman" panose="02020603050405020304" pitchFamily="18" charset="0"/>
              </a:rPr>
            </a:br>
            <a:endParaRPr lang="ru-RU" sz="2400" b="1" dirty="0">
              <a:latin typeface="+mn-lt"/>
              <a:cs typeface="Times New Roman" pitchFamily="18" charset="0"/>
            </a:endParaRPr>
          </a:p>
        </p:txBody>
      </p:sp>
      <p:pic>
        <p:nvPicPr>
          <p:cNvPr id="2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2349" y="2204864"/>
            <a:ext cx="3570091" cy="2743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5496" y="22048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Здесь вскопали пышно грядку,            </a:t>
            </a:r>
            <a:b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Из лозы сплели плетень,                                                     </a:t>
            </a:r>
            <a:b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Чтобы в жаркую погоду                         </a:t>
            </a:r>
            <a:b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Там всегда стояла тень.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6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allpapers1.hellowallpaper.com/art_bulletin-board--01_14-1280x96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Admin\Рабочий стол\Сквер\сквер самые посл 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67153"/>
            <a:ext cx="4045702" cy="2921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427984" y="2420888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Мы разбили там </a:t>
            </a:r>
            <a:r>
              <a:rPr lang="ru-RU" sz="2400" b="1" dirty="0">
                <a:cs typeface="Times New Roman" panose="02020603050405020304" pitchFamily="18" charset="0"/>
              </a:rPr>
              <a:t>дорожки</a:t>
            </a:r>
          </a:p>
          <a:p>
            <a:r>
              <a:rPr lang="ru-RU" sz="2400" b="1" dirty="0" smtClean="0">
                <a:cs typeface="Times New Roman" panose="02020603050405020304" pitchFamily="18" charset="0"/>
              </a:rPr>
              <a:t>Их засыпали  </a:t>
            </a:r>
            <a:r>
              <a:rPr lang="ru-RU" sz="2400" b="1" dirty="0">
                <a:cs typeface="Times New Roman" panose="02020603050405020304" pitchFamily="18" charset="0"/>
              </a:rPr>
              <a:t>песком,</a:t>
            </a:r>
          </a:p>
          <a:p>
            <a:r>
              <a:rPr lang="ru-RU" sz="2400" b="1" dirty="0">
                <a:cs typeface="Times New Roman" panose="02020603050405020304" pitchFamily="18" charset="0"/>
              </a:rPr>
              <a:t>Ребятишки наши летом </a:t>
            </a:r>
          </a:p>
          <a:p>
            <a:r>
              <a:rPr lang="ru-RU" sz="2400" b="1" dirty="0" smtClean="0">
                <a:cs typeface="Times New Roman" panose="02020603050405020304" pitchFamily="18" charset="0"/>
              </a:rPr>
              <a:t>Бегали  тут босиком</a:t>
            </a:r>
            <a:r>
              <a:rPr lang="ru-RU" sz="2400" b="1" dirty="0" smtClean="0">
                <a:cs typeface="Times New Roman" panose="02020603050405020304" pitchFamily="18" charset="0"/>
              </a:rPr>
              <a:t>.</a:t>
            </a:r>
            <a:r>
              <a:rPr lang="ru-RU" sz="2400" b="1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1984" y="38163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Две  поставили скамейки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Чтоб было где сидеть,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И на этот чудо-скверик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С удовольствием глядеть.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7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v3wall.com/wallpaper/1920_1080/1011/1920_1080_201011261051592473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09"/>
          <a:stretch/>
        </p:blipFill>
        <p:spPr bwMode="auto">
          <a:xfrm>
            <a:off x="-1" y="13123"/>
            <a:ext cx="9144001" cy="68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851920" y="3861048"/>
            <a:ext cx="4762872" cy="16395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+mn-lt"/>
                <a:cs typeface="Times New Roman" pitchFamily="18" charset="0"/>
              </a:rPr>
              <a:t>      Много лет цветет наш скверик,</a:t>
            </a:r>
            <a:br>
              <a:rPr lang="ru-RU" sz="2400" b="1" dirty="0" smtClean="0"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latin typeface="+mn-lt"/>
                <a:cs typeface="Times New Roman" pitchFamily="18" charset="0"/>
              </a:rPr>
              <a:t>Радует всех красотой.</a:t>
            </a:r>
            <a:br>
              <a:rPr lang="ru-RU" sz="2400" b="1" dirty="0" smtClean="0"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latin typeface="+mn-lt"/>
                <a:cs typeface="Times New Roman" pitchFamily="18" charset="0"/>
              </a:rPr>
              <a:t>И ребята-дошколята</a:t>
            </a:r>
            <a:br>
              <a:rPr lang="ru-RU" sz="2400" b="1" dirty="0" smtClean="0"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latin typeface="+mn-lt"/>
                <a:cs typeface="Times New Roman" pitchFamily="18" charset="0"/>
              </a:rPr>
              <a:t>Бегают сюда гурьбой.</a:t>
            </a:r>
            <a:endParaRPr lang="ru-RU" sz="2400" b="1" dirty="0">
              <a:latin typeface="+mn-lt"/>
              <a:cs typeface="Times New Roman" pitchFamily="18" charset="0"/>
            </a:endParaRPr>
          </a:p>
        </p:txBody>
      </p:sp>
      <p:pic>
        <p:nvPicPr>
          <p:cNvPr id="4" name="Picture 6" descr="IMG_1352"/>
          <p:cNvPicPr>
            <a:picLocks noChangeAspect="1" noChangeArrowheads="1"/>
          </p:cNvPicPr>
          <p:nvPr/>
        </p:nvPicPr>
        <p:blipFill>
          <a:blip r:embed="rId4"/>
          <a:srcRect l="11478" t="27602" r="24146" b="12636"/>
          <a:stretch>
            <a:fillRect/>
          </a:stretch>
        </p:blipFill>
        <p:spPr bwMode="auto">
          <a:xfrm>
            <a:off x="4058609" y="262113"/>
            <a:ext cx="4556183" cy="3174913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322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4" y="33047"/>
            <a:ext cx="8936212" cy="674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Documents and Settings\Admin\Рабочий стол\Сквер\конкурс музей 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4108065" cy="30810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Текст 3"/>
          <p:cNvSpPr txBox="1">
            <a:spLocks/>
          </p:cNvSpPr>
          <p:nvPr/>
        </p:nvSpPr>
        <p:spPr>
          <a:xfrm>
            <a:off x="4301972" y="980728"/>
            <a:ext cx="4831755" cy="26642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cs typeface="Times New Roman" pitchFamily="18" charset="0"/>
              </a:rPr>
              <a:t>Труд наш велик!</a:t>
            </a:r>
          </a:p>
          <a:p>
            <a:pPr marL="0" indent="0" algn="ctr">
              <a:buNone/>
            </a:pPr>
            <a:r>
              <a:rPr lang="ru-RU" sz="2400" b="1" dirty="0" smtClean="0">
                <a:cs typeface="Times New Roman" pitchFamily="18" charset="0"/>
              </a:rPr>
              <a:t>Он даром не прошел.</a:t>
            </a:r>
          </a:p>
          <a:p>
            <a:pPr marL="0" indent="0" algn="ctr">
              <a:buNone/>
            </a:pPr>
            <a:r>
              <a:rPr lang="ru-RU" sz="2400" b="1" dirty="0" smtClean="0">
                <a:cs typeface="Times New Roman" pitchFamily="18" charset="0"/>
              </a:rPr>
              <a:t> Сквер каждый год преображается.</a:t>
            </a:r>
          </a:p>
          <a:p>
            <a:pPr marL="0" indent="0" algn="ctr">
              <a:buNone/>
            </a:pPr>
            <a:r>
              <a:rPr lang="ru-RU" sz="2400" b="1" dirty="0" smtClean="0">
                <a:cs typeface="Times New Roman" pitchFamily="18" charset="0"/>
              </a:rPr>
              <a:t>Цветы палитрой яркой завлекают</a:t>
            </a:r>
          </a:p>
          <a:p>
            <a:pPr marL="0" indent="0" algn="ctr">
              <a:buNone/>
            </a:pPr>
            <a:r>
              <a:rPr lang="ru-RU" sz="2400" b="1" dirty="0" smtClean="0">
                <a:cs typeface="Times New Roman" pitchFamily="18" charset="0"/>
              </a:rPr>
              <a:t>И все их красотою наслаждаются!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582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Home\Desktop\цинерария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96572"/>
            <a:ext cx="2247325" cy="1688304"/>
          </a:xfrm>
          <a:prstGeom prst="rect">
            <a:avLst/>
          </a:prstGeom>
          <a:noFill/>
          <a:ln w="28575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ome\Desktop\агерату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664587" cy="1773998"/>
          </a:xfrm>
          <a:prstGeom prst="rect">
            <a:avLst/>
          </a:prstGeom>
          <a:noFill/>
          <a:ln w="28575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07504" y="260648"/>
            <a:ext cx="6336704" cy="30918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 smtClean="0">
                <a:latin typeface="+mn-lt"/>
                <a:cs typeface="Times New Roman" pitchFamily="18" charset="0"/>
              </a:rPr>
              <a:t>А этим летом мы решили:</a:t>
            </a:r>
            <a:br>
              <a:rPr lang="ru-RU" sz="2300" b="1" dirty="0" smtClean="0">
                <a:latin typeface="+mn-lt"/>
                <a:cs typeface="Times New Roman" pitchFamily="18" charset="0"/>
              </a:rPr>
            </a:br>
            <a:r>
              <a:rPr lang="ru-RU" sz="2300" b="1" dirty="0" smtClean="0">
                <a:latin typeface="+mn-lt"/>
                <a:cs typeface="Times New Roman" pitchFamily="18" charset="0"/>
              </a:rPr>
              <a:t>Пусть будет наш сквер - к юбилею подарком.</a:t>
            </a:r>
            <a:br>
              <a:rPr lang="ru-RU" sz="2300" b="1" dirty="0" smtClean="0">
                <a:latin typeface="+mn-lt"/>
                <a:cs typeface="Times New Roman" pitchFamily="18" charset="0"/>
              </a:rPr>
            </a:br>
            <a:r>
              <a:rPr lang="ru-RU" sz="2300" b="1" dirty="0" smtClean="0">
                <a:latin typeface="+mn-lt"/>
                <a:cs typeface="Times New Roman" pitchFamily="18" charset="0"/>
              </a:rPr>
              <a:t>Посадим </a:t>
            </a:r>
            <a:r>
              <a:rPr lang="ru-RU" sz="2300" b="1" dirty="0" err="1" smtClean="0">
                <a:latin typeface="+mn-lt"/>
                <a:cs typeface="Times New Roman" pitchFamily="18" charset="0"/>
              </a:rPr>
              <a:t>лаватеру</a:t>
            </a:r>
            <a:r>
              <a:rPr lang="ru-RU" sz="2300" b="1" dirty="0" smtClean="0">
                <a:latin typeface="+mn-lt"/>
                <a:cs typeface="Times New Roman" pitchFamily="18" charset="0"/>
              </a:rPr>
              <a:t> нежную,</a:t>
            </a:r>
            <a:br>
              <a:rPr lang="ru-RU" sz="2300" b="1" dirty="0" smtClean="0">
                <a:latin typeface="+mn-lt"/>
                <a:cs typeface="Times New Roman" pitchFamily="18" charset="0"/>
              </a:rPr>
            </a:br>
            <a:r>
              <a:rPr lang="ru-RU" sz="2300" b="1" dirty="0" smtClean="0">
                <a:latin typeface="+mn-lt"/>
                <a:cs typeface="Times New Roman" pitchFamily="18" charset="0"/>
              </a:rPr>
              <a:t>«Бордюр» из бархатцев сделаем яркий.</a:t>
            </a:r>
            <a:br>
              <a:rPr lang="ru-RU" sz="2300" b="1" dirty="0" smtClean="0">
                <a:latin typeface="+mn-lt"/>
                <a:cs typeface="Times New Roman" pitchFamily="18" charset="0"/>
              </a:rPr>
            </a:br>
            <a:r>
              <a:rPr lang="ru-RU" sz="2300" b="1" dirty="0" err="1" smtClean="0">
                <a:latin typeface="+mn-lt"/>
                <a:cs typeface="Times New Roman" pitchFamily="18" charset="0"/>
              </a:rPr>
              <a:t>Сальвия</a:t>
            </a:r>
            <a:r>
              <a:rPr lang="ru-RU" sz="2300" b="1" dirty="0" smtClean="0">
                <a:latin typeface="+mn-lt"/>
                <a:cs typeface="Times New Roman" pitchFamily="18" charset="0"/>
              </a:rPr>
              <a:t> будет огнем гореть,</a:t>
            </a:r>
            <a:br>
              <a:rPr lang="ru-RU" sz="2300" b="1" dirty="0" smtClean="0">
                <a:latin typeface="+mn-lt"/>
                <a:cs typeface="Times New Roman" pitchFamily="18" charset="0"/>
              </a:rPr>
            </a:br>
            <a:r>
              <a:rPr lang="ru-RU" sz="2300" b="1" dirty="0" err="1" smtClean="0">
                <a:latin typeface="+mn-lt"/>
                <a:cs typeface="Times New Roman" pitchFamily="18" charset="0"/>
              </a:rPr>
              <a:t>Агератум</a:t>
            </a:r>
            <a:r>
              <a:rPr lang="ru-RU" sz="2300" b="1" dirty="0" smtClean="0">
                <a:latin typeface="+mn-lt"/>
                <a:cs typeface="Times New Roman" pitchFamily="18" charset="0"/>
              </a:rPr>
              <a:t> рассыпаться салютом радостным.</a:t>
            </a:r>
            <a:br>
              <a:rPr lang="ru-RU" sz="2300" b="1" dirty="0" smtClean="0">
                <a:latin typeface="+mn-lt"/>
                <a:cs typeface="Times New Roman" pitchFamily="18" charset="0"/>
              </a:rPr>
            </a:br>
            <a:r>
              <a:rPr lang="ru-RU" sz="2300" b="1" dirty="0" smtClean="0">
                <a:latin typeface="+mn-lt"/>
                <a:cs typeface="Times New Roman" pitchFamily="18" charset="0"/>
              </a:rPr>
              <a:t>Цинерария мило на все смотреть</a:t>
            </a:r>
            <a:br>
              <a:rPr lang="ru-RU" sz="2300" b="1" dirty="0" smtClean="0">
                <a:latin typeface="+mn-lt"/>
                <a:cs typeface="Times New Roman" pitchFamily="18" charset="0"/>
              </a:rPr>
            </a:br>
            <a:r>
              <a:rPr lang="ru-RU" sz="2300" b="1" dirty="0" smtClean="0">
                <a:latin typeface="+mn-lt"/>
                <a:cs typeface="Times New Roman" pitchFamily="18" charset="0"/>
              </a:rPr>
              <a:t>Скверик получится нарядным, праздничным!</a:t>
            </a:r>
            <a:endParaRPr lang="ru-RU" sz="2300" b="1" dirty="0">
              <a:latin typeface="+mn-lt"/>
            </a:endParaRPr>
          </a:p>
        </p:txBody>
      </p:sp>
      <p:pic>
        <p:nvPicPr>
          <p:cNvPr id="4" name="Picture 2" descr="C:\Documents and Settings\Admin\Рабочий стол\бархатцы.jpg"/>
          <p:cNvPicPr>
            <a:picLocks noChangeAspect="1" noChangeArrowheads="1"/>
          </p:cNvPicPr>
          <p:nvPr/>
        </p:nvPicPr>
        <p:blipFill>
          <a:blip r:embed="rId4" cstate="print"/>
          <a:srcRect l="12500" r="12500"/>
          <a:stretch>
            <a:fillRect/>
          </a:stretch>
        </p:blipFill>
        <p:spPr bwMode="auto">
          <a:xfrm>
            <a:off x="3779912" y="3352460"/>
            <a:ext cx="3240360" cy="24302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" name="Picture 2" descr="C:\Documents and Settings\Admin\Рабочий стол\лавате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718669"/>
            <a:ext cx="4176464" cy="28474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92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212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Sweden</dc:creator>
  <cp:lastModifiedBy>Sweden</cp:lastModifiedBy>
  <cp:revision>13</cp:revision>
  <dcterms:created xsi:type="dcterms:W3CDTF">2016-03-17T15:04:19Z</dcterms:created>
  <dcterms:modified xsi:type="dcterms:W3CDTF">2016-03-18T11:42:27Z</dcterms:modified>
</cp:coreProperties>
</file>